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8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8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2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2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21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1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4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8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8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0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3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3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F56F6-D393-4B68-8AE3-C023CD295BC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981200"/>
            <a:ext cx="81057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97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757237"/>
            <a:ext cx="118395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476250"/>
            <a:ext cx="11405308" cy="59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22"/>
            <a:ext cx="12192000" cy="65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73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20"/>
            <a:ext cx="12192000" cy="67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264039"/>
            <a:ext cx="7785735" cy="38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2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639"/>
            <a:ext cx="12192000" cy="61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31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68"/>
            <a:ext cx="12192000" cy="50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1" y="1169243"/>
            <a:ext cx="7704772" cy="416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0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5" y="0"/>
            <a:ext cx="11803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851"/>
            <a:ext cx="12192000" cy="58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966912"/>
            <a:ext cx="104013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58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23"/>
            <a:ext cx="12192000" cy="63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63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9" y="0"/>
            <a:ext cx="11732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32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5" y="0"/>
            <a:ext cx="11678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93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261937"/>
            <a:ext cx="109632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8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08" y="1088136"/>
            <a:ext cx="6508242" cy="35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6661"/>
            <a:ext cx="10034587" cy="588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2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61962"/>
            <a:ext cx="106489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2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52" y="330524"/>
            <a:ext cx="9675399" cy="61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0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338137"/>
            <a:ext cx="108489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328612"/>
            <a:ext cx="105822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EB7BF5E-9D73-427D-86ED-CE1C78FDAB42}"/>
</file>

<file path=customXml/itemProps2.xml><?xml version="1.0" encoding="utf-8"?>
<ds:datastoreItem xmlns:ds="http://schemas.openxmlformats.org/officeDocument/2006/customXml" ds:itemID="{DF2FDEB5-A1C8-417D-941D-63A2B9FA0DA1}"/>
</file>

<file path=customXml/itemProps3.xml><?xml version="1.0" encoding="utf-8"?>
<ds:datastoreItem xmlns:ds="http://schemas.openxmlformats.org/officeDocument/2006/customXml" ds:itemID="{C84130E2-74A5-41DB-9460-0F047190AA13}"/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Dinuca</dc:creator>
  <cp:lastModifiedBy>Elena Dinuca</cp:lastModifiedBy>
  <cp:revision>14</cp:revision>
  <dcterms:created xsi:type="dcterms:W3CDTF">2020-10-29T17:27:54Z</dcterms:created>
  <dcterms:modified xsi:type="dcterms:W3CDTF">2020-11-03T16:45:08Z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